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37" r:id="rId3"/>
    <p:sldId id="265" r:id="rId4"/>
    <p:sldId id="298" r:id="rId5"/>
    <p:sldId id="264" r:id="rId6"/>
    <p:sldId id="301" r:id="rId7"/>
    <p:sldId id="275" r:id="rId8"/>
    <p:sldId id="258" r:id="rId9"/>
    <p:sldId id="266" r:id="rId10"/>
    <p:sldId id="276" r:id="rId11"/>
    <p:sldId id="259" r:id="rId12"/>
    <p:sldId id="261" r:id="rId13"/>
    <p:sldId id="257" r:id="rId14"/>
    <p:sldId id="260" r:id="rId15"/>
    <p:sldId id="306" r:id="rId16"/>
    <p:sldId id="274" r:id="rId17"/>
    <p:sldId id="262" r:id="rId18"/>
    <p:sldId id="263" r:id="rId19"/>
    <p:sldId id="267" r:id="rId20"/>
    <p:sldId id="278" r:id="rId21"/>
    <p:sldId id="295" r:id="rId22"/>
    <p:sldId id="279" r:id="rId23"/>
    <p:sldId id="296" r:id="rId24"/>
    <p:sldId id="297" r:id="rId25"/>
    <p:sldId id="289" r:id="rId26"/>
    <p:sldId id="299" r:id="rId27"/>
    <p:sldId id="338" r:id="rId28"/>
    <p:sldId id="300" r:id="rId29"/>
    <p:sldId id="280" r:id="rId30"/>
    <p:sldId id="302" r:id="rId31"/>
    <p:sldId id="335" r:id="rId32"/>
    <p:sldId id="329" r:id="rId33"/>
    <p:sldId id="326" r:id="rId34"/>
    <p:sldId id="327" r:id="rId35"/>
    <p:sldId id="328" r:id="rId36"/>
    <p:sldId id="330" r:id="rId37"/>
    <p:sldId id="288" r:id="rId38"/>
    <p:sldId id="307" r:id="rId39"/>
    <p:sldId id="308" r:id="rId40"/>
    <p:sldId id="303" r:id="rId41"/>
    <p:sldId id="304" r:id="rId42"/>
    <p:sldId id="305" r:id="rId43"/>
    <p:sldId id="281" r:id="rId44"/>
    <p:sldId id="311" r:id="rId45"/>
    <p:sldId id="313" r:id="rId46"/>
    <p:sldId id="271" r:id="rId47"/>
    <p:sldId id="269" r:id="rId48"/>
    <p:sldId id="270" r:id="rId49"/>
    <p:sldId id="331" r:id="rId50"/>
    <p:sldId id="332" r:id="rId51"/>
    <p:sldId id="315" r:id="rId52"/>
    <p:sldId id="316" r:id="rId53"/>
    <p:sldId id="272" r:id="rId54"/>
    <p:sldId id="314" r:id="rId55"/>
    <p:sldId id="268" r:id="rId56"/>
    <p:sldId id="282" r:id="rId57"/>
    <p:sldId id="286" r:id="rId58"/>
    <p:sldId id="287" r:id="rId59"/>
    <p:sldId id="283" r:id="rId60"/>
    <p:sldId id="325" r:id="rId61"/>
    <p:sldId id="273" r:id="rId62"/>
    <p:sldId id="320" r:id="rId63"/>
    <p:sldId id="318" r:id="rId64"/>
    <p:sldId id="319" r:id="rId65"/>
    <p:sldId id="317" r:id="rId66"/>
    <p:sldId id="277" r:id="rId67"/>
    <p:sldId id="290" r:id="rId68"/>
    <p:sldId id="294" r:id="rId69"/>
    <p:sldId id="309" r:id="rId70"/>
    <p:sldId id="284" r:id="rId71"/>
    <p:sldId id="323" r:id="rId72"/>
    <p:sldId id="292" r:id="rId73"/>
    <p:sldId id="322" r:id="rId74"/>
    <p:sldId id="285" r:id="rId75"/>
    <p:sldId id="291" r:id="rId76"/>
    <p:sldId id="321" r:id="rId77"/>
    <p:sldId id="293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F5491B-57DC-4630-BE4C-40424F95EF98}" v="41" dt="2024-09-13T14:26:23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66148" autoAdjust="0"/>
  </p:normalViewPr>
  <p:slideViewPr>
    <p:cSldViewPr snapToGrid="0">
      <p:cViewPr varScale="1">
        <p:scale>
          <a:sx n="88" d="100"/>
          <a:sy n="88" d="100"/>
        </p:scale>
        <p:origin x="1646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94F5491B-57DC-4630-BE4C-40424F95EF98}"/>
    <pc:docChg chg="modSld">
      <pc:chgData name="Philippe Baucour" userId="5102170ae7533958" providerId="LiveId" clId="{94F5491B-57DC-4630-BE4C-40424F95EF98}" dt="2024-09-13T14:26:33.175" v="46"/>
      <pc:docMkLst>
        <pc:docMk/>
      </pc:docMkLst>
      <pc:sldChg chg="modSp modNotesTx">
        <pc:chgData name="Philippe Baucour" userId="5102170ae7533958" providerId="LiveId" clId="{94F5491B-57DC-4630-BE4C-40424F95EF98}" dt="2024-09-13T14:26:23.857" v="45" actId="6549"/>
        <pc:sldMkLst>
          <pc:docMk/>
          <pc:sldMk cId="4079956193" sldId="286"/>
        </pc:sldMkLst>
        <pc:spChg chg="mod">
          <ac:chgData name="Philippe Baucour" userId="5102170ae7533958" providerId="LiveId" clId="{94F5491B-57DC-4630-BE4C-40424F95EF98}" dt="2024-09-13T14:25:24.949" v="8" actId="20577"/>
          <ac:spMkLst>
            <pc:docMk/>
            <pc:sldMk cId="4079956193" sldId="286"/>
            <ac:spMk id="10" creationId="{3F088FB5-2E18-ED3C-7463-994EA167060C}"/>
          </ac:spMkLst>
        </pc:spChg>
        <pc:spChg chg="mod">
          <ac:chgData name="Philippe Baucour" userId="5102170ae7533958" providerId="LiveId" clId="{94F5491B-57DC-4630-BE4C-40424F95EF98}" dt="2024-09-13T14:26:23.857" v="45" actId="6549"/>
          <ac:spMkLst>
            <pc:docMk/>
            <pc:sldMk cId="4079956193" sldId="286"/>
            <ac:spMk id="14" creationId="{5422BA34-6F23-5D64-E2F0-F006A3D44F3C}"/>
          </ac:spMkLst>
        </pc:spChg>
      </pc:sldChg>
      <pc:sldChg chg="modSp mod">
        <pc:chgData name="Philippe Baucour" userId="5102170ae7533958" providerId="LiveId" clId="{94F5491B-57DC-4630-BE4C-40424F95EF98}" dt="2024-09-13T14:26:33.175" v="46"/>
        <pc:sldMkLst>
          <pc:docMk/>
          <pc:sldMk cId="2203231843" sldId="287"/>
        </pc:sldMkLst>
        <pc:spChg chg="mod">
          <ac:chgData name="Philippe Baucour" userId="5102170ae7533958" providerId="LiveId" clId="{94F5491B-57DC-4630-BE4C-40424F95EF98}" dt="2024-09-13T14:26:33.175" v="46"/>
          <ac:spMkLst>
            <pc:docMk/>
            <pc:sldMk cId="2203231843" sldId="287"/>
            <ac:spMk id="14" creationId="{9866827D-2133-07C8-A144-3F2EC112ED77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4-10T11:34:33.268" v="41730" actId="478"/>
      <pc:docMkLst>
        <pc:docMk/>
      </pc:docMkLst>
      <pc:sldChg chg="addSp modSp mod">
        <pc:chgData name="Philippe Baucour" userId="5102170ae7533958" providerId="LiveId" clId="{01E73667-2BEF-4007-AD34-DC26F6381063}" dt="2024-03-08T09:17:07.264" v="41071" actId="20577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3-08T09:17:07.264" v="41071" actId="20577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3-08T09:22:49.049" v="41276" actId="6549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3-08T09:22:49.049" v="41276" actId="6549"/>
          <ac:spMkLst>
            <pc:docMk/>
            <pc:sldMk cId="3255516959" sldId="259"/>
            <ac:spMk id="2" creationId="{57FAF8DF-B492-7E69-3C14-73A53687D21F}"/>
          </ac:spMkLst>
        </pc:spChg>
        <pc:spChg chg="mod">
          <ac:chgData name="Philippe Baucour" userId="5102170ae7533958" providerId="LiveId" clId="{01E73667-2BEF-4007-AD34-DC26F6381063}" dt="2024-03-08T08:38:01.941" v="40473" actId="13926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addSp modSp add mod modAnim modNotesTx">
        <pc:chgData name="Philippe Baucour" userId="5102170ae7533958" providerId="LiveId" clId="{01E73667-2BEF-4007-AD34-DC26F6381063}" dt="2024-03-08T09:23:28.803" v="41278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  <pc:spChg chg="add mod">
          <ac:chgData name="Philippe Baucour" userId="5102170ae7533958" providerId="LiveId" clId="{01E73667-2BEF-4007-AD34-DC26F6381063}" dt="2024-03-08T08:32:56.627" v="40326"/>
          <ac:spMkLst>
            <pc:docMk/>
            <pc:sldMk cId="2109771533" sldId="261"/>
            <ac:spMk id="10" creationId="{7E5D4963-1152-EEC4-D74D-1D7108DC016F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2-28T13:30:32.572" v="39516" actId="107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 mod">
          <ac:chgData name="Philippe Baucour" userId="5102170ae7533958" providerId="LiveId" clId="{01E73667-2BEF-4007-AD34-DC26F6381063}" dt="2024-02-06T09:45:26.949" v="37481" actId="478"/>
          <ac:spMkLst>
            <pc:docMk/>
            <pc:sldMk cId="3156533495" sldId="264"/>
            <ac:spMk id="4" creationId="{617ADE24-3346-D08F-E68B-D5E806297797}"/>
          </ac:spMkLst>
        </pc:spChg>
        <pc:spChg chg="add mod">
          <ac:chgData name="Philippe Baucour" userId="5102170ae7533958" providerId="LiveId" clId="{01E73667-2BEF-4007-AD34-DC26F6381063}" dt="2024-02-28T13:30:32.572" v="39516" actId="1076"/>
          <ac:spMkLst>
            <pc:docMk/>
            <pc:sldMk cId="3156533495" sldId="264"/>
            <ac:spMk id="5" creationId="{747FE2F5-CF8A-F2BE-22CB-DDA9B29A9DEC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3-08T08:35:12.799" v="40432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3-08T08:35:12.799" v="40432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3-05T09:02:44.231" v="39696" actId="108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3-05T09:02:42.187" v="39694" actId="10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3-05T09:02:43.340" v="39695" actId="10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3-08T08:37:17.203" v="40472" actId="20577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3-08T08:37:17.203" v="40472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4-03-05T09:18:08.401" v="39828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4-03-05T09:18:08.401" v="39828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3-08T08:54:13.568" v="40881" actId="33524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3-08T08:55:21.085" v="40885" actId="20577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4-10T11:34:33.268" v="41730" actId="478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  <pc:picChg chg="add del mod">
          <ac:chgData name="Philippe Baucour" userId="5102170ae7533958" providerId="LiveId" clId="{01E73667-2BEF-4007-AD34-DC26F6381063}" dt="2024-04-10T11:33:20.840" v="41727" actId="478"/>
          <ac:picMkLst>
            <pc:docMk/>
            <pc:sldMk cId="2053994929" sldId="271"/>
            <ac:picMk id="7" creationId="{F03F1103-DEDC-3403-6B9B-19AF51F3FA90}"/>
          </ac:picMkLst>
        </pc:picChg>
        <pc:picChg chg="add del mod">
          <ac:chgData name="Philippe Baucour" userId="5102170ae7533958" providerId="LiveId" clId="{01E73667-2BEF-4007-AD34-DC26F6381063}" dt="2024-04-10T11:34:33.268" v="41730" actId="478"/>
          <ac:picMkLst>
            <pc:docMk/>
            <pc:sldMk cId="2053994929" sldId="271"/>
            <ac:picMk id="10" creationId="{01F737BC-3AC1-E9FE-5E35-23CD2B17F647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2-08T09:44:24.739" v="38073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3-08T09:01:39.710" v="40887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3-08T09:01:39.710" v="40887" actId="20577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2-29T16:34:07.364" v="39610" actId="20577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3-08T09:41:25.102" v="41588" actId="20577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3-08T09:11:00.254" v="40973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3-08T09:11:00.254" v="40973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3-08T09:14:47.449" v="41029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3-08T09:14:47.449" v="41029" actId="20577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3-08T09:46:32.219" v="41658" actId="20577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3-08T09:46:32.219" v="41658" actId="20577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3-08T09:48:57.297" v="41724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4-03-08T09:15:22.446" v="4104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3-08T09:48:57.297" v="41724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3-04T09:59:13.486" v="39690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3-04T09:59:13.486" v="39690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modAnim chgLayout">
        <pc:chgData name="Philippe Baucour" userId="5102170ae7533958" providerId="LiveId" clId="{01E73667-2BEF-4007-AD34-DC26F6381063}" dt="2024-03-08T08:39:36.125" v="40492" actId="103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add mod">
          <ac:chgData name="Philippe Baucour" userId="5102170ae7533958" providerId="LiveId" clId="{01E73667-2BEF-4007-AD34-DC26F6381063}" dt="2024-03-08T08:39:36.125" v="40492" actId="1037"/>
          <ac:spMkLst>
            <pc:docMk/>
            <pc:sldMk cId="3895684312" sldId="296"/>
            <ac:spMk id="2" creationId="{A2E54735-9706-9071-06C9-F1E10153EF3D}"/>
          </ac:spMkLst>
        </pc:spChg>
        <pc:spChg chg="add mod">
          <ac:chgData name="Philippe Baucour" userId="5102170ae7533958" providerId="LiveId" clId="{01E73667-2BEF-4007-AD34-DC26F6381063}" dt="2024-03-05T09:26:43.566" v="39877"/>
          <ac:spMkLst>
            <pc:docMk/>
            <pc:sldMk cId="3895684312" sldId="296"/>
            <ac:spMk id="3" creationId="{8241E437-B029-9001-EDA7-A37FD7344D6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3-05T09:18:49.186" v="39829" actId="20577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3-05T09:18:49.186" v="39829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addSp modSp new mod">
        <pc:chgData name="Philippe Baucour" userId="5102170ae7533958" providerId="LiveId" clId="{01E73667-2BEF-4007-AD34-DC26F6381063}" dt="2024-03-08T09:20:10.488" v="41256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3-08T09:20:10.488" v="41256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3-05T09:21:40.445" v="39862" actId="20577"/>
          <ac:spMkLst>
            <pc:docMk/>
            <pc:sldMk cId="2370785500" sldId="298"/>
            <ac:spMk id="3" creationId="{70A6640B-F9C0-239E-CCAC-DA0FEAF00E9D}"/>
          </ac:spMkLst>
        </pc:spChg>
        <pc:picChg chg="add mod">
          <ac:chgData name="Philippe Baucour" userId="5102170ae7533958" providerId="LiveId" clId="{01E73667-2BEF-4007-AD34-DC26F6381063}" dt="2024-03-05T09:16:15.248" v="39816" actId="1076"/>
          <ac:picMkLst>
            <pc:docMk/>
            <pc:sldMk cId="2370785500" sldId="298"/>
            <ac:picMk id="5" creationId="{F7A2ED38-BD58-78AB-017F-8D7D0E991EA6}"/>
          </ac:picMkLst>
        </pc:picChg>
      </pc:sldChg>
      <pc:sldChg chg="addSp delSp modSp new mod ord modClrScheme chgLayout">
        <pc:chgData name="Philippe Baucour" userId="5102170ae7533958" providerId="LiveId" clId="{01E73667-2BEF-4007-AD34-DC26F6381063}" dt="2024-03-07T08:31:06.666" v="40104" actId="1076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3-06T09:37:35.764" v="39965" actId="14100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3-06T09:37:25.176" v="39962" actId="700"/>
          <ac:spMkLst>
            <pc:docMk/>
            <pc:sldMk cId="438275379" sldId="299"/>
            <ac:spMk id="3" creationId="{7C043CBF-E3F5-E424-F25A-D629FF716683}"/>
          </ac:spMkLst>
        </pc:spChg>
        <pc:spChg chg="add del mod ord">
          <ac:chgData name="Philippe Baucour" userId="5102170ae7533958" providerId="LiveId" clId="{01E73667-2BEF-4007-AD34-DC26F6381063}" dt="2024-03-06T09:37:28.421" v="39963" actId="478"/>
          <ac:spMkLst>
            <pc:docMk/>
            <pc:sldMk cId="438275379" sldId="299"/>
            <ac:spMk id="4" creationId="{EA302A8E-1D7B-562A-E6DA-0C4E0963D86C}"/>
          </ac:spMkLst>
        </pc:spChg>
        <pc:spChg chg="add mod">
          <ac:chgData name="Philippe Baucour" userId="5102170ae7533958" providerId="LiveId" clId="{01E73667-2BEF-4007-AD34-DC26F6381063}" dt="2024-03-06T09:37:39.587" v="39966" actId="1076"/>
          <ac:spMkLst>
            <pc:docMk/>
            <pc:sldMk cId="438275379" sldId="299"/>
            <ac:spMk id="5" creationId="{7B63F34A-3E38-AB8B-250F-E61903FAB86C}"/>
          </ac:spMkLst>
        </pc:spChg>
        <pc:spChg chg="add mod">
          <ac:chgData name="Philippe Baucour" userId="5102170ae7533958" providerId="LiveId" clId="{01E73667-2BEF-4007-AD34-DC26F6381063}" dt="2024-03-07T08:31:06.666" v="40104" actId="1076"/>
          <ac:spMkLst>
            <pc:docMk/>
            <pc:sldMk cId="438275379" sldId="299"/>
            <ac:spMk id="6" creationId="{D89B3C23-1CB3-DB93-D54F-E0B937A58969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 modAnim modNotesTx">
        <pc:chgData name="Philippe Baucour" userId="5102170ae7533958" providerId="LiveId" clId="{01E73667-2BEF-4007-AD34-DC26F6381063}" dt="2024-03-08T08:46:30.929" v="4069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2-26T08:39:13.249" v="39452" actId="6549"/>
          <ac:spMkLst>
            <pc:docMk/>
            <pc:sldMk cId="1602892343" sldId="304"/>
            <ac:spMk id="3" creationId="{047FB6BA-FC7D-FC20-CDF0-AD8DA4B6DD94}"/>
          </ac:spMkLst>
        </pc:spChg>
        <pc:spChg chg="add mod">
          <ac:chgData name="Philippe Baucour" userId="5102170ae7533958" providerId="LiveId" clId="{01E73667-2BEF-4007-AD34-DC26F6381063}" dt="2024-03-08T08:44:30.630" v="40542" actId="1035"/>
          <ac:spMkLst>
            <pc:docMk/>
            <pc:sldMk cId="1602892343" sldId="304"/>
            <ac:spMk id="4" creationId="{280999F9-6435-E6D3-B031-600F4ADC9139}"/>
          </ac:spMkLst>
        </pc:spChg>
        <pc:spChg chg="add mod">
          <ac:chgData name="Philippe Baucour" userId="5102170ae7533958" providerId="LiveId" clId="{01E73667-2BEF-4007-AD34-DC26F6381063}" dt="2024-03-08T08:46:30.929" v="40696"/>
          <ac:spMkLst>
            <pc:docMk/>
            <pc:sldMk cId="1602892343" sldId="304"/>
            <ac:spMk id="5" creationId="{0DFAEE1B-84CF-93AB-46F5-9798CAF94502}"/>
          </ac:spMkLst>
        </pc:spChg>
        <pc:picChg chg="add mod">
          <ac:chgData name="Philippe Baucour" userId="5102170ae7533958" providerId="LiveId" clId="{01E73667-2BEF-4007-AD34-DC26F6381063}" dt="2024-03-08T08:44:30.630" v="40542" actId="1035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Anim modNotesTx">
        <pc:chgData name="Philippe Baucour" userId="5102170ae7533958" providerId="LiveId" clId="{01E73667-2BEF-4007-AD34-DC26F6381063}" dt="2024-03-08T08:48:51.174" v="40731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3-08T08:48:26.287" v="40730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spChg chg="add mod">
          <ac:chgData name="Philippe Baucour" userId="5102170ae7533958" providerId="LiveId" clId="{01E73667-2BEF-4007-AD34-DC26F6381063}" dt="2024-03-08T08:48:51.174" v="40731"/>
          <ac:spMkLst>
            <pc:docMk/>
            <pc:sldMk cId="767757607" sldId="305"/>
            <ac:spMk id="7" creationId="{56CE2CAD-B230-84C4-B9E3-1E66E8F0223A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3-08T09:12:19.214" v="40977" actId="5793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3-08T09:12:19.214" v="40977" actId="5793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3-08T09:33:03.764" v="41501" actId="20577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3-08T09:35:24.502" v="41569" actId="103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3-08T09:35:24.502" v="41569" actId="1036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addSp modSp new mod ord modAnim">
        <pc:chgData name="Philippe Baucour" userId="5102170ae7533958" providerId="LiveId" clId="{01E73667-2BEF-4007-AD34-DC26F6381063}" dt="2024-02-08T09:42:20.563" v="38043" actId="20577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2-08T09:41:46.664" v="38041" actId="20577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  <pc:spChg chg="add mod">
          <ac:chgData name="Philippe Baucour" userId="5102170ae7533958" providerId="LiveId" clId="{01E73667-2BEF-4007-AD34-DC26F6381063}" dt="2024-02-08T09:42:20.563" v="38043" actId="20577"/>
          <ac:spMkLst>
            <pc:docMk/>
            <pc:sldMk cId="1451097134" sldId="315"/>
            <ac:spMk id="4" creationId="{6F6691AD-ECFB-6B9C-E83C-F3B837A328E6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3-08T08:57:23.653" v="40886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2-08T09:41:17.313" v="38037" actId="2057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2-08T09:31:42.331" v="37874" actId="1037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Sp modSp add modAnim modNotesTx">
        <pc:chgData name="Philippe Baucour" userId="5102170ae7533958" providerId="LiveId" clId="{01E73667-2BEF-4007-AD34-DC26F6381063}" dt="2024-03-08T09:10:30.220" v="40961"/>
        <pc:sldMkLst>
          <pc:docMk/>
          <pc:sldMk cId="1771954791" sldId="317"/>
        </pc:sldMkLst>
        <pc:spChg chg="add mod">
          <ac:chgData name="Philippe Baucour" userId="5102170ae7533958" providerId="LiveId" clId="{01E73667-2BEF-4007-AD34-DC26F6381063}" dt="2024-03-08T09:10:30.220" v="40961"/>
          <ac:spMkLst>
            <pc:docMk/>
            <pc:sldMk cId="1771954791" sldId="317"/>
            <ac:spMk id="2" creationId="{A0201268-A254-EA70-C1F9-3E35D2A76108}"/>
          </ac:spMkLst>
        </pc:spChg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delSp modSp add mod delAnim modNotesTx">
        <pc:chgData name="Philippe Baucour" userId="5102170ae7533958" providerId="LiveId" clId="{01E73667-2BEF-4007-AD34-DC26F6381063}" dt="2024-03-08T09:44:07.526" v="41633" actId="1036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3-08T09:08:28.357" v="40952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3-08T09:44:07.526" v="41633" actId="1036"/>
          <ac:spMkLst>
            <pc:docMk/>
            <pc:sldMk cId="800227514" sldId="318"/>
            <ac:spMk id="4" creationId="{C988267D-FB26-AB98-E988-624DA29F4181}"/>
          </ac:spMkLst>
        </pc:spChg>
        <pc:spChg chg="del">
          <ac:chgData name="Philippe Baucour" userId="5102170ae7533958" providerId="LiveId" clId="{01E73667-2BEF-4007-AD34-DC26F6381063}" dt="2024-02-11T09:40:03.265" v="38121" actId="478"/>
          <ac:spMkLst>
            <pc:docMk/>
            <pc:sldMk cId="800227514" sldId="318"/>
            <ac:spMk id="5" creationId="{7FCD9C0E-F972-FBD9-F4F8-99DF8D297226}"/>
          </ac:spMkLst>
        </pc:spChg>
        <pc:picChg chg="mod">
          <ac:chgData name="Philippe Baucour" userId="5102170ae7533958" providerId="LiveId" clId="{01E73667-2BEF-4007-AD34-DC26F6381063}" dt="2024-03-08T09:08:37.019" v="40953" actId="1076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3-08T09:09:55.660" v="40960" actId="5793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3-08T09:09:55.660" v="40960" actId="5793"/>
          <ac:spMkLst>
            <pc:docMk/>
            <pc:sldMk cId="410470989" sldId="319"/>
            <ac:spMk id="3" creationId="{4245F667-5E9A-17B1-0504-7122F8FD6A49}"/>
          </ac:spMkLst>
        </pc:spChg>
      </pc:sldChg>
      <pc:sldChg chg="modSp add mod modShow">
        <pc:chgData name="Philippe Baucour" userId="5102170ae7533958" providerId="LiveId" clId="{01E73667-2BEF-4007-AD34-DC26F6381063}" dt="2024-02-01T17:41:44.187" v="37247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2-01T17:41:44.187" v="37247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3-08T09:12:53.181" v="40989" actId="6549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3-08T09:12:53.181" v="40989" actId="6549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2-11T16:53:21.347" v="38601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2-11T16:52:27.258" v="38596"/>
          <ac:spMkLst>
            <pc:docMk/>
            <pc:sldMk cId="606357529" sldId="326"/>
            <ac:spMk id="3" creationId="{D7DF3983-216F-07ED-A84A-005A1046BD6A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2-11T16:52:29.861" v="38597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spChg chg="add mod">
          <ac:chgData name="Philippe Baucour" userId="5102170ae7533958" providerId="LiveId" clId="{01E73667-2BEF-4007-AD34-DC26F6381063}" dt="2024-02-11T16:52:29.861" v="38597"/>
          <ac:spMkLst>
            <pc:docMk/>
            <pc:sldMk cId="1441243126" sldId="327"/>
            <ac:spMk id="4" creationId="{92E537D5-FDBA-BF56-781D-0E7D72ACCB99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3-07T10:33:43.596" v="40267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2-11T16:52:32.968" v="38598"/>
          <ac:spMkLst>
            <pc:docMk/>
            <pc:sldMk cId="3090389929" sldId="328"/>
            <ac:spMk id="2" creationId="{7E1FF975-1E8C-09FF-D7B2-A9ECDB9AFD42}"/>
          </ac:spMkLst>
        </pc:spChg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addSp delSp modSp add mod ord delAnim modAnim modNotesTx">
        <pc:chgData name="Philippe Baucour" userId="5102170ae7533958" providerId="LiveId" clId="{01E73667-2BEF-4007-AD34-DC26F6381063}" dt="2024-02-26T08:33:11.939" v="39443" actId="6549"/>
        <pc:sldMkLst>
          <pc:docMk/>
          <pc:sldMk cId="524357048" sldId="329"/>
        </pc:sldMkLst>
        <pc:spChg chg="add mod">
          <ac:chgData name="Philippe Baucour" userId="5102170ae7533958" providerId="LiveId" clId="{01E73667-2BEF-4007-AD34-DC26F6381063}" dt="2024-02-11T16:52:23.384" v="38595"/>
          <ac:spMkLst>
            <pc:docMk/>
            <pc:sldMk cId="524357048" sldId="329"/>
            <ac:spMk id="3" creationId="{098CB5B8-05E8-2057-9948-1165CBAD2793}"/>
          </ac:spMkLst>
        </pc:spChg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2-11T16:53:34.807" v="38602"/>
        <pc:sldMkLst>
          <pc:docMk/>
          <pc:sldMk cId="1359923106" sldId="330"/>
        </pc:sldMkLst>
        <pc:spChg chg="add mod">
          <ac:chgData name="Philippe Baucour" userId="5102170ae7533958" providerId="LiveId" clId="{01E73667-2BEF-4007-AD34-DC26F6381063}" dt="2024-02-11T16:52:36.203" v="38599"/>
          <ac:spMkLst>
            <pc:docMk/>
            <pc:sldMk cId="1359923106" sldId="330"/>
            <ac:spMk id="2" creationId="{CDBFB382-C3B1-325B-6962-C1224AE47641}"/>
          </ac:spMkLst>
        </pc:spChg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  <pc:sldChg chg="new del">
        <pc:chgData name="Philippe Baucour" userId="5102170ae7533958" providerId="LiveId" clId="{01E73667-2BEF-4007-AD34-DC26F6381063}" dt="2024-02-07T07:58:14.260" v="37644" actId="47"/>
        <pc:sldMkLst>
          <pc:docMk/>
          <pc:sldMk cId="398863717" sldId="333"/>
        </pc:sldMkLst>
      </pc:sldChg>
      <pc:sldChg chg="modSp new del mod">
        <pc:chgData name="Philippe Baucour" userId="5102170ae7533958" providerId="LiveId" clId="{01E73667-2BEF-4007-AD34-DC26F6381063}" dt="2024-02-07T07:58:05.321" v="37643" actId="47"/>
        <pc:sldMkLst>
          <pc:docMk/>
          <pc:sldMk cId="58695442" sldId="334"/>
        </pc:sldMkLst>
        <pc:spChg chg="mod">
          <ac:chgData name="Philippe Baucour" userId="5102170ae7533958" providerId="LiveId" clId="{01E73667-2BEF-4007-AD34-DC26F6381063}" dt="2024-02-07T07:57:55.803" v="37641" actId="20577"/>
          <ac:spMkLst>
            <pc:docMk/>
            <pc:sldMk cId="58695442" sldId="334"/>
            <ac:spMk id="3" creationId="{729AA3C4-9126-BCB4-6BB8-DC6E2701C94B}"/>
          </ac:spMkLst>
        </pc:spChg>
      </pc:sldChg>
      <pc:sldChg chg="addSp delSp modSp add mod modAnim modNotesTx">
        <pc:chgData name="Philippe Baucour" userId="5102170ae7533958" providerId="LiveId" clId="{01E73667-2BEF-4007-AD34-DC26F6381063}" dt="2024-03-08T09:26:29.068" v="41300" actId="20577"/>
        <pc:sldMkLst>
          <pc:docMk/>
          <pc:sldMk cId="1762137056" sldId="335"/>
        </pc:sldMkLst>
        <pc:spChg chg="add mod">
          <ac:chgData name="Philippe Baucour" userId="5102170ae7533958" providerId="LiveId" clId="{01E73667-2BEF-4007-AD34-DC26F6381063}" dt="2024-02-26T08:17:42.752" v="39419" actId="1035"/>
          <ac:spMkLst>
            <pc:docMk/>
            <pc:sldMk cId="1762137056" sldId="335"/>
            <ac:spMk id="2" creationId="{EE44268E-BEA5-FB77-75BC-F4657A7F1FDD}"/>
          </ac:spMkLst>
        </pc:spChg>
        <pc:spChg chg="mod">
          <ac:chgData name="Philippe Baucour" userId="5102170ae7533958" providerId="LiveId" clId="{01E73667-2BEF-4007-AD34-DC26F6381063}" dt="2024-02-07T07:58:32.547" v="37690" actId="20577"/>
          <ac:spMkLst>
            <pc:docMk/>
            <pc:sldMk cId="1762137056" sldId="335"/>
            <ac:spMk id="4" creationId="{7D667A39-2922-8F43-152F-7BA79D0D432C}"/>
          </ac:spMkLst>
        </pc:spChg>
        <pc:spChg chg="mod">
          <ac:chgData name="Philippe Baucour" userId="5102170ae7533958" providerId="LiveId" clId="{01E73667-2BEF-4007-AD34-DC26F6381063}" dt="2024-02-07T08:06:56.675" v="37866" actId="20577"/>
          <ac:spMkLst>
            <pc:docMk/>
            <pc:sldMk cId="1762137056" sldId="335"/>
            <ac:spMk id="5" creationId="{99104827-17D8-DB59-46B0-5B0A65CA386E}"/>
          </ac:spMkLst>
        </pc:spChg>
        <pc:spChg chg="add mod">
          <ac:chgData name="Philippe Baucour" userId="5102170ae7533958" providerId="LiveId" clId="{01E73667-2BEF-4007-AD34-DC26F6381063}" dt="2024-02-26T08:17:54.215" v="39441" actId="1035"/>
          <ac:spMkLst>
            <pc:docMk/>
            <pc:sldMk cId="1762137056" sldId="335"/>
            <ac:spMk id="6" creationId="{909F9935-AF51-D80C-E27B-35B6A25FD704}"/>
          </ac:spMkLst>
        </pc:spChg>
        <pc:spChg chg="add del">
          <ac:chgData name="Philippe Baucour" userId="5102170ae7533958" providerId="LiveId" clId="{01E73667-2BEF-4007-AD34-DC26F6381063}" dt="2024-02-22T09:37:34.920" v="38817" actId="22"/>
          <ac:spMkLst>
            <pc:docMk/>
            <pc:sldMk cId="1762137056" sldId="335"/>
            <ac:spMk id="6" creationId="{B1268296-A8F9-3AD4-E7E1-72C97FD10994}"/>
          </ac:spMkLst>
        </pc:spChg>
        <pc:spChg chg="add mod">
          <ac:chgData name="Philippe Baucour" userId="5102170ae7533958" providerId="LiveId" clId="{01E73667-2BEF-4007-AD34-DC26F6381063}" dt="2024-02-07T08:07:13.930" v="37867" actId="164"/>
          <ac:spMkLst>
            <pc:docMk/>
            <pc:sldMk cId="1762137056" sldId="335"/>
            <ac:spMk id="8" creationId="{D07331B2-6841-2C0A-4C46-CBC7D9238BC9}"/>
          </ac:spMkLst>
        </pc:spChg>
        <pc:spChg chg="add mod">
          <ac:chgData name="Philippe Baucour" userId="5102170ae7533958" providerId="LiveId" clId="{01E73667-2BEF-4007-AD34-DC26F6381063}" dt="2024-03-07T10:26:39.263" v="40137" actId="1035"/>
          <ac:spMkLst>
            <pc:docMk/>
            <pc:sldMk cId="1762137056" sldId="335"/>
            <ac:spMk id="9" creationId="{C13C0982-2132-7DBA-38AB-FBC6E409BE55}"/>
          </ac:spMkLst>
        </pc:spChg>
        <pc:spChg chg="add mod">
          <ac:chgData name="Philippe Baucour" userId="5102170ae7533958" providerId="LiveId" clId="{01E73667-2BEF-4007-AD34-DC26F6381063}" dt="2024-02-22T09:37:52.108" v="38818"/>
          <ac:spMkLst>
            <pc:docMk/>
            <pc:sldMk cId="1762137056" sldId="335"/>
            <ac:spMk id="11" creationId="{176139DD-3889-ED5B-80AE-3B9B75B4FC00}"/>
          </ac:spMkLst>
        </pc:spChg>
        <pc:spChg chg="add del mod">
          <ac:chgData name="Philippe Baucour" userId="5102170ae7533958" providerId="LiveId" clId="{01E73667-2BEF-4007-AD34-DC26F6381063}" dt="2024-03-07T10:25:24.413" v="40124"/>
          <ac:spMkLst>
            <pc:docMk/>
            <pc:sldMk cId="1762137056" sldId="335"/>
            <ac:spMk id="12" creationId="{03BD8F64-1C78-93F6-C4A4-4671F9E8B6CA}"/>
          </ac:spMkLst>
        </pc:spChg>
        <pc:spChg chg="add del mod">
          <ac:chgData name="Philippe Baucour" userId="5102170ae7533958" providerId="LiveId" clId="{01E73667-2BEF-4007-AD34-DC26F6381063}" dt="2024-03-07T10:25:24.413" v="40124"/>
          <ac:spMkLst>
            <pc:docMk/>
            <pc:sldMk cId="1762137056" sldId="335"/>
            <ac:spMk id="13" creationId="{76F3DC5D-B8D4-29F2-000A-2E5FBEC2A529}"/>
          </ac:spMkLst>
        </pc:spChg>
        <pc:spChg chg="mod">
          <ac:chgData name="Philippe Baucour" userId="5102170ae7533958" providerId="LiveId" clId="{01E73667-2BEF-4007-AD34-DC26F6381063}" dt="2024-03-07T10:26:46.875" v="40139" actId="1037"/>
          <ac:spMkLst>
            <pc:docMk/>
            <pc:sldMk cId="1762137056" sldId="335"/>
            <ac:spMk id="14" creationId="{1736D056-078A-6AEC-B359-A2FD297279E0}"/>
          </ac:spMkLst>
        </pc:spChg>
        <pc:spChg chg="add mod">
          <ac:chgData name="Philippe Baucour" userId="5102170ae7533958" providerId="LiveId" clId="{01E73667-2BEF-4007-AD34-DC26F6381063}" dt="2024-03-07T10:25:57.396" v="40128"/>
          <ac:spMkLst>
            <pc:docMk/>
            <pc:sldMk cId="1762137056" sldId="335"/>
            <ac:spMk id="15" creationId="{A28E3389-292E-153C-2FC6-AB09911E0EB0}"/>
          </ac:spMkLst>
        </pc:spChg>
        <pc:grpChg chg="add mod">
          <ac:chgData name="Philippe Baucour" userId="5102170ae7533958" providerId="LiveId" clId="{01E73667-2BEF-4007-AD34-DC26F6381063}" dt="2024-02-07T08:07:16.202" v="37872" actId="1036"/>
          <ac:grpSpMkLst>
            <pc:docMk/>
            <pc:sldMk cId="1762137056" sldId="335"/>
            <ac:grpSpMk id="10" creationId="{8043C62D-3837-C058-3810-F6D2276B7FA1}"/>
          </ac:grpSpMkLst>
        </pc:grpChg>
        <pc:picChg chg="add mod">
          <ac:chgData name="Philippe Baucour" userId="5102170ae7533958" providerId="LiveId" clId="{01E73667-2BEF-4007-AD34-DC26F6381063}" dt="2024-02-07T08:07:13.930" v="37867" actId="164"/>
          <ac:picMkLst>
            <pc:docMk/>
            <pc:sldMk cId="1762137056" sldId="335"/>
            <ac:picMk id="3" creationId="{63C2D2ED-81A4-8013-7DAE-5BA0A6FE85B2}"/>
          </ac:picMkLst>
        </pc:picChg>
        <pc:picChg chg="add mod">
          <ac:chgData name="Philippe Baucour" userId="5102170ae7533958" providerId="LiveId" clId="{01E73667-2BEF-4007-AD34-DC26F6381063}" dt="2024-02-26T08:17:51.297" v="39438" actId="1035"/>
          <ac:picMkLst>
            <pc:docMk/>
            <pc:sldMk cId="1762137056" sldId="335"/>
            <ac:picMk id="7" creationId="{743AA91E-07BB-5E1D-FF4C-97E6C019A67F}"/>
          </ac:picMkLst>
        </pc:picChg>
      </pc:sldChg>
      <pc:sldChg chg="modSp new del mod">
        <pc:chgData name="Philippe Baucour" userId="5102170ae7533958" providerId="LiveId" clId="{01E73667-2BEF-4007-AD34-DC26F6381063}" dt="2024-03-05T09:22:30.750" v="39863" actId="47"/>
        <pc:sldMkLst>
          <pc:docMk/>
          <pc:sldMk cId="2862711417" sldId="336"/>
        </pc:sldMkLst>
        <pc:spChg chg="mod">
          <ac:chgData name="Philippe Baucour" userId="5102170ae7533958" providerId="LiveId" clId="{01E73667-2BEF-4007-AD34-DC26F6381063}" dt="2024-03-04T09:24:48.100" v="39642" actId="20577"/>
          <ac:spMkLst>
            <pc:docMk/>
            <pc:sldMk cId="2862711417" sldId="336"/>
            <ac:spMk id="2" creationId="{CB528402-A22B-D01E-62CF-BCD754B9FE65}"/>
          </ac:spMkLst>
        </pc:spChg>
        <pc:spChg chg="mod">
          <ac:chgData name="Philippe Baucour" userId="5102170ae7533958" providerId="LiveId" clId="{01E73667-2BEF-4007-AD34-DC26F6381063}" dt="2024-03-04T09:45:15.565" v="39658" actId="20577"/>
          <ac:spMkLst>
            <pc:docMk/>
            <pc:sldMk cId="2862711417" sldId="336"/>
            <ac:spMk id="3" creationId="{E02675AF-9BFD-7DFC-2736-B53D715B7522}"/>
          </ac:spMkLst>
        </pc:spChg>
      </pc:sldChg>
      <pc:sldChg chg="addSp modSp new mod">
        <pc:chgData name="Philippe Baucour" userId="5102170ae7533958" providerId="LiveId" clId="{01E73667-2BEF-4007-AD34-DC26F6381063}" dt="2024-03-08T09:19:34.625" v="41254" actId="1038"/>
        <pc:sldMkLst>
          <pc:docMk/>
          <pc:sldMk cId="926824902" sldId="337"/>
        </pc:sldMkLst>
        <pc:spChg chg="mod">
          <ac:chgData name="Philippe Baucour" userId="5102170ae7533958" providerId="LiveId" clId="{01E73667-2BEF-4007-AD34-DC26F6381063}" dt="2024-03-05T09:03:57.903" v="39708" actId="255"/>
          <ac:spMkLst>
            <pc:docMk/>
            <pc:sldMk cId="926824902" sldId="337"/>
            <ac:spMk id="2" creationId="{14411EDD-EA15-D293-5FAF-A8D47FC22CD7}"/>
          </ac:spMkLst>
        </pc:spChg>
        <pc:spChg chg="mod">
          <ac:chgData name="Philippe Baucour" userId="5102170ae7533958" providerId="LiveId" clId="{01E73667-2BEF-4007-AD34-DC26F6381063}" dt="2024-03-08T09:19:19.038" v="41220" actId="20577"/>
          <ac:spMkLst>
            <pc:docMk/>
            <pc:sldMk cId="926824902" sldId="337"/>
            <ac:spMk id="3" creationId="{AB79FACA-51DB-BC9C-B93C-D40559863294}"/>
          </ac:spMkLst>
        </pc:spChg>
        <pc:spChg chg="add mod">
          <ac:chgData name="Philippe Baucour" userId="5102170ae7533958" providerId="LiveId" clId="{01E73667-2BEF-4007-AD34-DC26F6381063}" dt="2024-03-05T09:10:03.536" v="39807" actId="1076"/>
          <ac:spMkLst>
            <pc:docMk/>
            <pc:sldMk cId="926824902" sldId="337"/>
            <ac:spMk id="6" creationId="{F992C57C-6BEA-8D24-563E-7356BBF40127}"/>
          </ac:spMkLst>
        </pc:spChg>
        <pc:spChg chg="add mod">
          <ac:chgData name="Philippe Baucour" userId="5102170ae7533958" providerId="LiveId" clId="{01E73667-2BEF-4007-AD34-DC26F6381063}" dt="2024-03-08T09:19:34.625" v="41254" actId="1038"/>
          <ac:spMkLst>
            <pc:docMk/>
            <pc:sldMk cId="926824902" sldId="337"/>
            <ac:spMk id="7" creationId="{92A3ECAF-74E4-2287-1BD8-193B9DF27A69}"/>
          </ac:spMkLst>
        </pc:spChg>
        <pc:picChg chg="add mod">
          <ac:chgData name="Philippe Baucour" userId="5102170ae7533958" providerId="LiveId" clId="{01E73667-2BEF-4007-AD34-DC26F6381063}" dt="2024-03-08T09:19:28.341" v="41228" actId="1038"/>
          <ac:picMkLst>
            <pc:docMk/>
            <pc:sldMk cId="926824902" sldId="337"/>
            <ac:picMk id="5" creationId="{5523C023-D67F-4160-9A8C-79A05204AC88}"/>
          </ac:picMkLst>
        </pc:picChg>
      </pc:sldChg>
      <pc:sldChg chg="modSp new mod">
        <pc:chgData name="Philippe Baucour" userId="5102170ae7533958" providerId="LiveId" clId="{01E73667-2BEF-4007-AD34-DC26F6381063}" dt="2024-03-08T09:25:21.584" v="41289" actId="20577"/>
        <pc:sldMkLst>
          <pc:docMk/>
          <pc:sldMk cId="4117754328" sldId="338"/>
        </pc:sldMkLst>
        <pc:spChg chg="mod">
          <ac:chgData name="Philippe Baucour" userId="5102170ae7533958" providerId="LiveId" clId="{01E73667-2BEF-4007-AD34-DC26F6381063}" dt="2024-03-08T08:40:28.288" v="40493"/>
          <ac:spMkLst>
            <pc:docMk/>
            <pc:sldMk cId="4117754328" sldId="338"/>
            <ac:spMk id="2" creationId="{DFFCA80B-591D-26AD-F8D8-C866F6BE7CA9}"/>
          </ac:spMkLst>
        </pc:spChg>
        <pc:spChg chg="mod">
          <ac:chgData name="Philippe Baucour" userId="5102170ae7533958" providerId="LiveId" clId="{01E73667-2BEF-4007-AD34-DC26F6381063}" dt="2024-03-08T09:25:21.584" v="41289" actId="20577"/>
          <ac:spMkLst>
            <pc:docMk/>
            <pc:sldMk cId="4117754328" sldId="338"/>
            <ac:spMk id="3" creationId="{00A49FF9-508F-3163-B055-31C0414EB1E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Là on se place dans le cas le plus simple où on est en 2D c'est pareil si y a plus de dimensions (7, 1_000, 10_000…)</a:t>
            </a:r>
          </a:p>
          <a:p>
            <a:r>
              <a:rPr lang="fr-FR" dirty="0"/>
              <a:t>On a des points de mesure (points rouge)</a:t>
            </a:r>
          </a:p>
          <a:p>
            <a:r>
              <a:rPr lang="fr-FR" dirty="0"/>
              <a:t>Le modèle le plus simple c'est la moyenne (ligne bleue)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 (ligne verte)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(le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modèle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vs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moyenne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 (la valeur vs la moyenne)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R²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soustraction.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peut-être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Ce n'est pas obligatoire mais ça ne fait pas de mal 😁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le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Pas toujours utile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Lire : https://inmachineswetrust.com/posts/drop-first-columns/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medicaments</a:t>
            </a:r>
          </a:p>
          <a:p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colonne </a:t>
            </a:r>
            <a:r>
              <a:rPr lang="fr-FR" b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de droite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 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 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haut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{TN}{TN+FP}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Est-ce que c'est gênant si un adulte accède à une vidéo de Oui-Oui ? FP. Je sais pas trop</a:t>
            </a:r>
          </a:p>
          <a:p>
            <a:r>
              <a:rPr lang="fr-FR" dirty="0"/>
              <a:t>Est-ce que c'est grave si un enfant accède à un film pornographique ? FN. Oui c'est très gênant. On va donc diminuer FN =&gt; essayer de faire tendre le </a:t>
            </a:r>
            <a:r>
              <a:rPr lang="fr-FR" dirty="0" err="1"/>
              <a:t>Recall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truc tout bête qui peut vous faire perdre du temps…</a:t>
            </a:r>
          </a:p>
          <a:p>
            <a:r>
              <a:rPr lang="fr-FR" dirty="0"/>
              <a:t>N'appelez aucun de vos fichiers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pandas.py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numpy.py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318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Tensorflow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LinearSVC</a:t>
            </a:r>
            <a:r>
              <a:rPr lang="fr-FR" dirty="0"/>
              <a:t>(C=1, 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")                        # faire tourner un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Linear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discriminant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analysis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(LDA) avant un SVM Classifier</a:t>
            </a:r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                   #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 </a:t>
            </a:r>
            <a:r>
              <a:rPr lang="fr-FR" b="0" dirty="0"/>
              <a:t>- 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sait gérer les gros jeux de données – online enable – sensible au </a:t>
            </a:r>
            <a:r>
              <a:rPr lang="fr-FR" sz="1800" b="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()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", alpha=1/(m*C)) # Entraine un SVM classifier avec SGD. Converge moins vite que </a:t>
            </a:r>
            <a:r>
              <a:rPr lang="fr-FR" dirty="0" err="1"/>
              <a:t>LinearSVC</a:t>
            </a:r>
            <a:r>
              <a:rPr lang="fr-FR" dirty="0"/>
              <a:t> mais gère les gros jeux de données et/ou données en ligne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                                   # utilisable pour </a:t>
            </a:r>
            <a:r>
              <a:rPr lang="fr-FR" dirty="0" err="1"/>
              <a:t>multilabel</a:t>
            </a:r>
            <a:r>
              <a:rPr lang="fr-FR" dirty="0"/>
              <a:t> classification </a:t>
            </a:r>
          </a:p>
          <a:p>
            <a:r>
              <a:rPr lang="fr-FR" dirty="0"/>
              <a:t>                                                                                          # retrouver les chiffres impairs et sup à 7</a:t>
            </a:r>
          </a:p>
          <a:p>
            <a:r>
              <a:rPr lang="fr-FR" dirty="0"/>
              <a:t>                                                                                          #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 (attention à l'</a:t>
            </a:r>
            <a:r>
              <a:rPr lang="fr-FR" dirty="0" err="1"/>
              <a:t>équirépartition</a:t>
            </a:r>
            <a:r>
              <a:rPr lang="fr-FR" dirty="0"/>
              <a:t> dans le training set)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SVM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ne sont généralement PAS de bons prédicteurs à utiliser avec </a:t>
            </a:r>
            <a:r>
              <a:rPr lang="fr-FR" dirty="0" err="1"/>
              <a:t>AdaBoost</a:t>
            </a:r>
            <a:r>
              <a:rPr lang="fr-FR" dirty="0"/>
              <a:t>. Sont lents et tendent à être instables dans une chaine </a:t>
            </a:r>
            <a:r>
              <a:rPr lang="fr-FR" dirty="0" err="1"/>
              <a:t>AdaBoost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Sont sensibles à la standardisation des valeurs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()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 kernel pour la classification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Toujours commencer par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LinearSVC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 trop large SVC avec kernel="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rbf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y a des kernels spécifiques au domaine du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essayer avec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GridSerchCV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cross-validation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Pour rappel</a:t>
            </a:r>
          </a:p>
          <a:p>
            <a:endParaRPr lang="fr-FR" dirty="0"/>
          </a:p>
          <a:p>
            <a:r>
              <a:rPr lang="fr-FR" dirty="0"/>
              <a:t>Moyenne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 = (x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)/n</a:t>
            </a:r>
          </a:p>
          <a:p>
            <a:endParaRPr lang="fr-FR" dirty="0"/>
          </a:p>
          <a:p>
            <a:r>
              <a:rPr lang="fr-FR" dirty="0"/>
              <a:t>Esperance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 = 1/n * (x</a:t>
            </a:r>
            <a:r>
              <a:rPr lang="fr-FR" baseline="-25000" dirty="0"/>
              <a:t>1</a:t>
            </a:r>
            <a:r>
              <a:rPr lang="fr-FR" dirty="0"/>
              <a:t>* p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*p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*</a:t>
            </a:r>
            <a:r>
              <a:rPr lang="fr-FR" dirty="0" err="1"/>
              <a:t>p</a:t>
            </a:r>
            <a:r>
              <a:rPr lang="fr-FR" baseline="-25000" dirty="0" err="1"/>
              <a:t>n</a:t>
            </a:r>
            <a:r>
              <a:rPr lang="fr-FR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Moyenne pondérée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C'est la valeur moyenne qu'on s'attend à obtenir lorsqu'on répète une expérience aléatoire un grand nombre de fois.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La moyenne est utilisée pour décrire la tendance centrale des données observées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L'espérance  est utilisée pour décrire la valeur moyenne attendue dans le cadre d'une expérience aléatoire ou d'une variable aléatoire.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Moyenne et Espérance sont égales quand les probas d'occurrence de la variable aléatoire sont identiques (1/6 pour un dé non pipé)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38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b="1" dirty="0"/>
              <a:t>Rappel histoire de dire qu'on en a parlé</a:t>
            </a:r>
            <a:r>
              <a:rPr lang="fr-FR" dirty="0"/>
              <a:t> : </a:t>
            </a:r>
          </a:p>
          <a:p>
            <a:r>
              <a:rPr lang="fr-FR" dirty="0"/>
              <a:t>mu +/- 2.00 sigma = 95,5 %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mu +/- 1.96 sigma = 95,0 %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standard_err</a:t>
            </a:r>
            <a:r>
              <a:rPr lang="fr-FR" dirty="0"/>
              <a:t> = sigma/</a:t>
            </a:r>
            <a:r>
              <a:rPr lang="fr-FR" dirty="0" err="1"/>
              <a:t>sqrt</a:t>
            </a:r>
            <a:r>
              <a:rPr lang="fr-FR" dirty="0"/>
              <a:t>(n)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Où n = nombre d'échantillons</a:t>
            </a:r>
          </a:p>
          <a:p>
            <a:endParaRPr lang="fr-FR" dirty="0"/>
          </a:p>
          <a:p>
            <a:r>
              <a:rPr lang="fr-FR" dirty="0"/>
              <a:t>Intervalle de confiance pour la moyenne à 95% = CI_95 = mu +/- 1.96*</a:t>
            </a:r>
            <a:r>
              <a:rPr lang="fr-FR" dirty="0" err="1"/>
              <a:t>standard_err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(194,5 – 177)/7 = 2,5</a:t>
            </a:r>
          </a:p>
          <a:p>
            <a:r>
              <a:rPr lang="fr-FR" dirty="0"/>
              <a:t>Il est à 2,5σ de la moyenne</a:t>
            </a:r>
          </a:p>
          <a:p>
            <a:r>
              <a:rPr lang="fr-FR" dirty="0"/>
              <a:t>Il est au-delà des 95% =&gt; je ne le crois pas</a:t>
            </a:r>
          </a:p>
          <a:p>
            <a:endParaRPr lang="fr-FR" dirty="0"/>
          </a:p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r>
              <a:rPr lang="fr-FR" dirty="0"/>
              <a:t>95% c'est 2σ</a:t>
            </a:r>
          </a:p>
          <a:p>
            <a:r>
              <a:rPr lang="fr-FR" dirty="0"/>
              <a:t>Il annonce qu'il est à </a:t>
            </a:r>
            <a:r>
              <a:rPr lang="fr-FR"/>
              <a:t>2.5σ =&gt; je </a:t>
            </a:r>
            <a:r>
              <a:rPr lang="fr-FR" dirty="0"/>
              <a:t>ne le crois pas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détermine H1</a:t>
            </a:r>
          </a:p>
          <a:p>
            <a:r>
              <a:rPr lang="fr-FR" dirty="0"/>
              <a:t>On définit H0 comme le contraire de H1</a:t>
            </a:r>
          </a:p>
          <a:p>
            <a:r>
              <a:rPr lang="fr-FR" dirty="0"/>
              <a:t>On prouve que H0 est fausse</a:t>
            </a:r>
          </a:p>
          <a:p>
            <a:r>
              <a:rPr lang="fr-FR" dirty="0"/>
              <a:t>Donc H1 est vraie</a:t>
            </a:r>
          </a:p>
          <a:p>
            <a:endParaRPr lang="fr-FR" dirty="0"/>
          </a:p>
          <a:p>
            <a:r>
              <a:rPr lang="fr-FR" dirty="0"/>
              <a:t>Z! Si H0 n'est pas fausse on ne peut pas conclure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7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13/09/2024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code.visualstudio.com/shortcuts/keyboard-shortcuts-macos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mzn.eu/d/egtdtc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diagramData" Target="../diagrams/data2.xml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83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7.png"/><Relationship Id="rId10" Type="http://schemas.openxmlformats.org/officeDocument/2006/relationships/image" Target="../media/image8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45518" y="6060614"/>
            <a:ext cx="4099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Feebacks</a:t>
            </a: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2023  – Trop de bruit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2024 - Trop vite au départ en Python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Mars 2024 – SQL, hardcore (ai quitté jeudi-1)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</a:t>
            </a:r>
            <a:r>
              <a:rPr lang="fr-FR" dirty="0">
                <a:highlight>
                  <a:srgbClr val="FFFF00"/>
                </a:highlight>
              </a:rPr>
              <a:t>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5D4963-1152-EEC4-D74D-1D7108DC016F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 en vidéo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11EDD-EA15-D293-5FAF-A8D47FC2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https://github.com/40tude/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FACA-51DB-BC9C-B93C-D4055986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>
                <a:cs typeface="Courier New" panose="02070309020205020404" pitchFamily="49" charset="0"/>
              </a:rPr>
              <a:t>Ce jeu de slides est sur GitHub</a:t>
            </a:r>
          </a:p>
          <a:p>
            <a:r>
              <a:rPr lang="fr-FR" sz="2800" dirty="0">
                <a:cs typeface="Courier New" panose="02070309020205020404" pitchFamily="49" charset="0"/>
              </a:rPr>
              <a:t>Repo = Data_Essentials_Stage_Oct_2023</a:t>
            </a:r>
          </a:p>
          <a:p>
            <a:r>
              <a:rPr lang="fr-FR" dirty="0">
                <a:cs typeface="Courier New" panose="02070309020205020404" pitchFamily="49" charset="0"/>
              </a:rPr>
              <a:t>Les requêtes SQL sont consultables</a:t>
            </a:r>
            <a:br>
              <a:rPr lang="fr-FR" dirty="0">
                <a:cs typeface="Courier New" panose="02070309020205020404" pitchFamily="49" charset="0"/>
              </a:rPr>
            </a:br>
            <a:r>
              <a:rPr lang="fr-FR" dirty="0">
                <a:cs typeface="Courier New" panose="02070309020205020404" pitchFamily="49" charset="0"/>
              </a:rPr>
              <a:t>en ligne</a:t>
            </a:r>
          </a:p>
          <a:p>
            <a:r>
              <a:rPr lang="fr-FR" dirty="0">
                <a:cs typeface="Courier New" panose="02070309020205020404" pitchFamily="49" charset="0"/>
              </a:rPr>
              <a:t>Idem pour tous les .</a:t>
            </a:r>
            <a:r>
              <a:rPr lang="fr-FR" dirty="0" err="1">
                <a:cs typeface="Courier New" panose="02070309020205020404" pitchFamily="49" charset="0"/>
              </a:rPr>
              <a:t>ipynb</a:t>
            </a:r>
            <a:endParaRPr lang="fr-FR" dirty="0">
              <a:cs typeface="Courier New" panose="02070309020205020404" pitchFamily="49" charset="0"/>
            </a:endParaRPr>
          </a:p>
          <a:p>
            <a:r>
              <a:rPr lang="fr-FR" dirty="0">
                <a:cs typeface="Courier New" panose="02070309020205020404" pitchFamily="49" charset="0"/>
              </a:rPr>
              <a:t>Y a que le .pptx qu'il faut télécharger</a:t>
            </a:r>
          </a:p>
          <a:p>
            <a:pPr lvl="1"/>
            <a:r>
              <a:rPr lang="fr-FR" dirty="0">
                <a:cs typeface="Courier New" panose="02070309020205020404" pitchFamily="49" charset="0"/>
              </a:rPr>
              <a:t>Il est +/- mis à jour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23C023-D67F-4160-9A8C-79A05204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663" y="2960448"/>
            <a:ext cx="5258139" cy="364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992C57C-6BEA-8D24-563E-7356BBF40127}"/>
              </a:ext>
            </a:extLst>
          </p:cNvPr>
          <p:cNvSpPr/>
          <p:nvPr/>
        </p:nvSpPr>
        <p:spPr>
          <a:xfrm rot="12380893">
            <a:off x="7238041" y="973817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2800" b="1" dirty="0"/>
              <a:t>1</a:t>
            </a:r>
            <a:endParaRPr lang="fr-FR" b="1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2A3ECAF-74E4-2287-1BD8-193B9DF27A69}"/>
              </a:ext>
            </a:extLst>
          </p:cNvPr>
          <p:cNvSpPr/>
          <p:nvPr/>
        </p:nvSpPr>
        <p:spPr>
          <a:xfrm rot="1945485">
            <a:off x="7169736" y="2585012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800" b="1" dirty="0"/>
              <a:t>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2682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2247" cy="4351338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>
                <a:solidFill>
                  <a:srgbClr val="1F2123"/>
                </a:solidFill>
                <a:effectLst/>
                <a:latin typeface="Inter"/>
              </a:rPr>
              <a:t>Measures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 correspond to quantitative data </a:t>
            </a:r>
          </a:p>
          <a:p>
            <a:r>
              <a:rPr lang="fr-FR" b="1" dirty="0">
                <a:solidFill>
                  <a:srgbClr val="1F2123"/>
                </a:solidFill>
                <a:effectLst/>
                <a:latin typeface="Inter"/>
              </a:rPr>
              <a:t>Dimensions</a:t>
            </a:r>
            <a:r>
              <a:rPr lang="fr-FR" dirty="0">
                <a:solidFill>
                  <a:srgbClr val="1F2123"/>
                </a:solidFill>
                <a:latin typeface="Inter"/>
              </a:rPr>
              <a:t> 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correspond to qualitative data</a:t>
            </a:r>
            <a:endParaRPr lang="fr-FR" dirty="0"/>
          </a:p>
          <a:p>
            <a:endParaRPr lang="fr-FR" dirty="0"/>
          </a:p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Longitude et </a:t>
            </a:r>
            <a:r>
              <a:rPr lang="fr-FR"/>
              <a:t>Latitude en </a:t>
            </a:r>
            <a:r>
              <a:rPr lang="fr-FR" dirty="0"/>
              <a:t>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  <a:p>
            <a:r>
              <a:rPr lang="fr-FR" dirty="0"/>
              <a:t>Revenu par district en couleur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E54735-9706-9071-06C9-F1E10153EF3D}"/>
              </a:ext>
            </a:extLst>
          </p:cNvPr>
          <p:cNvSpPr/>
          <p:nvPr/>
        </p:nvSpPr>
        <p:spPr>
          <a:xfrm>
            <a:off x="6475371" y="2361227"/>
            <a:ext cx="5366871" cy="303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1E437-B029-9001-EDA7-A37FD7344D6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16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d'exposer des ressources (.csv…) comme si c'étaient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62632" y="1467971"/>
            <a:ext cx="901605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[USING]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63F34A-3E38-AB8B-250F-E61903FAB86C}"/>
              </a:ext>
            </a:extLst>
          </p:cNvPr>
          <p:cNvSpPr txBox="1"/>
          <p:nvPr/>
        </p:nvSpPr>
        <p:spPr>
          <a:xfrm>
            <a:off x="7877671" y="2413337"/>
            <a:ext cx="2100255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AGG_FUNC : 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COUNT()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COUNT DISCTINCT()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SUM()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AVG()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MIN()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MAX()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STD()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9B3C23-1CB3-DB93-D54F-E0B937A58969}"/>
              </a:ext>
            </a:extLst>
          </p:cNvPr>
          <p:cNvSpPr txBox="1"/>
          <p:nvPr/>
        </p:nvSpPr>
        <p:spPr>
          <a:xfrm>
            <a:off x="2861663" y="4889068"/>
            <a:ext cx="8618065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Si il y a xxx et AGG_FUNC dans le SELECT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il faut un GROUP BY xxx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HAVING :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uniquement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après GROUP BY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On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utilise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pas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d'alias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avec un WHERE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Not equal =&gt; bob != 22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Address_of_Headquarters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LIKE "%California%" 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Use the USING() function if the columns you want to JOIN have the same name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CA80B-591D-26AD-F8D8-C866F6BE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A49FF9-508F-3163-B055-31C0414E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</a:t>
            </a:r>
          </a:p>
          <a:p>
            <a:pPr lvl="2"/>
            <a:r>
              <a:rPr lang="fr-FR" dirty="0"/>
              <a:t>Quand normalement il n'y avait pas d'activité</a:t>
            </a:r>
          </a:p>
          <a:p>
            <a:pPr lvl="1"/>
            <a:r>
              <a:rPr lang="fr-FR" dirty="0"/>
              <a:t>Eteindre les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77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Python à partir de 0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1D2B-DA34-E313-B6C4-9AF5DCF7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D667A39-2922-8F43-152F-7BA79D0D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Variance et variance ajustée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104827-17D8-DB59-46B0-5B0A65CA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la moyenne des carrés des écarts entre chaque valeur de données et la moyenne de l'ensemble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 ajustée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Divise la somme des carrés des écarts par n-1 plutôt que par n. C'est la correction de Bessel.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Prend en compte le fait que la variance calculée sur un échantillon de données peut sous-estimer la vraie variance de la population dont l'échantillon est extrait.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3AA91E-07BB-5E1D-FF4C-97E6C019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39" y="5376903"/>
            <a:ext cx="8735644" cy="120031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043C62D-3837-C058-3810-F6D2276B7FA1}"/>
              </a:ext>
            </a:extLst>
          </p:cNvPr>
          <p:cNvGrpSpPr/>
          <p:nvPr/>
        </p:nvGrpSpPr>
        <p:grpSpPr>
          <a:xfrm>
            <a:off x="4675081" y="2371572"/>
            <a:ext cx="6430272" cy="1164108"/>
            <a:chOff x="4675081" y="2333472"/>
            <a:chExt cx="6430272" cy="116410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3C2D2ED-81A4-8013-7DAE-5BA0A6F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081" y="2333472"/>
              <a:ext cx="6430272" cy="109552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7331B2-6841-2C0A-4C46-CBC7D9238BC9}"/>
                </a:ext>
              </a:extLst>
            </p:cNvPr>
            <p:cNvSpPr/>
            <p:nvPr/>
          </p:nvSpPr>
          <p:spPr>
            <a:xfrm>
              <a:off x="6720840" y="3038157"/>
              <a:ext cx="381000" cy="45942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3C0982-2132-7DBA-38AB-FBC6E409BE55}"/>
              </a:ext>
            </a:extLst>
          </p:cNvPr>
          <p:cNvSpPr/>
          <p:nvPr/>
        </p:nvSpPr>
        <p:spPr>
          <a:xfrm>
            <a:off x="6210300" y="6005988"/>
            <a:ext cx="891540" cy="4594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139DD-3889-ED5B-80AE-3B9B75B4FC0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44268E-BEA5-FB77-75BC-F4657A7F1FDD}"/>
              </a:ext>
            </a:extLst>
          </p:cNvPr>
          <p:cNvSpPr txBox="1"/>
          <p:nvPr/>
        </p:nvSpPr>
        <p:spPr>
          <a:xfrm rot="21142561">
            <a:off x="5293827" y="3284183"/>
            <a:ext cx="125867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Population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9F9935-AF51-D80C-E27B-35B6A25FD704}"/>
              </a:ext>
            </a:extLst>
          </p:cNvPr>
          <p:cNvSpPr txBox="1"/>
          <p:nvPr/>
        </p:nvSpPr>
        <p:spPr>
          <a:xfrm rot="20986232">
            <a:off x="4726210" y="6356544"/>
            <a:ext cx="136607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Echantillon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736D056-078A-6AEC-B359-A2FD297279E0}"/>
              </a:ext>
            </a:extLst>
          </p:cNvPr>
          <p:cNvSpPr/>
          <p:nvPr/>
        </p:nvSpPr>
        <p:spPr>
          <a:xfrm>
            <a:off x="147197" y="2930605"/>
            <a:ext cx="11191363" cy="3904465"/>
          </a:xfrm>
          <a:custGeom>
            <a:avLst/>
            <a:gdLst>
              <a:gd name="connsiteX0" fmla="*/ 0 w 11191363"/>
              <a:gd name="connsiteY0" fmla="*/ 0 h 3904465"/>
              <a:gd name="connsiteX1" fmla="*/ 3954317 w 11191363"/>
              <a:gd name="connsiteY1" fmla="*/ 0 h 3904465"/>
              <a:gd name="connsiteX2" fmla="*/ 3954317 w 11191363"/>
              <a:gd name="connsiteY2" fmla="*/ 832866 h 3904465"/>
              <a:gd name="connsiteX3" fmla="*/ 11191363 w 11191363"/>
              <a:gd name="connsiteY3" fmla="*/ 832866 h 3904465"/>
              <a:gd name="connsiteX4" fmla="*/ 11191363 w 11191363"/>
              <a:gd name="connsiteY4" fmla="*/ 3904465 h 3904465"/>
              <a:gd name="connsiteX5" fmla="*/ 0 w 11191363"/>
              <a:gd name="connsiteY5" fmla="*/ 3904465 h 3904465"/>
              <a:gd name="connsiteX6" fmla="*/ 0 w 11191363"/>
              <a:gd name="connsiteY6" fmla="*/ 853440 h 3904465"/>
              <a:gd name="connsiteX7" fmla="*/ 0 w 11191363"/>
              <a:gd name="connsiteY7" fmla="*/ 832866 h 390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363" h="3904465">
                <a:moveTo>
                  <a:pt x="0" y="0"/>
                </a:moveTo>
                <a:lnTo>
                  <a:pt x="3954317" y="0"/>
                </a:lnTo>
                <a:lnTo>
                  <a:pt x="3954317" y="832866"/>
                </a:lnTo>
                <a:lnTo>
                  <a:pt x="11191363" y="832866"/>
                </a:lnTo>
                <a:lnTo>
                  <a:pt x="11191363" y="3904465"/>
                </a:lnTo>
                <a:lnTo>
                  <a:pt x="0" y="3904465"/>
                </a:lnTo>
                <a:lnTo>
                  <a:pt x="0" y="853440"/>
                </a:lnTo>
                <a:lnTo>
                  <a:pt x="0" y="832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8E3389-292E-153C-2FC6-AB09911E0EB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7621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CB5B8-05E8-2057-9948-1165CBAD279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DF3983-216F-07ED-A84A-005A1046BD6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537D5-FDBA-BF56-781D-0E7D72ACCB99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FF975-1E8C-09FF-D7B2-A9ECDB9AFD4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BFB382-C3B1-325B-6962-C1224AE476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s'entraîner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 sur téléphone</a:t>
            </a:r>
          </a:p>
          <a:p>
            <a:pPr lvl="1"/>
            <a:r>
              <a:rPr lang="fr-FR" dirty="0">
                <a:highlight>
                  <a:srgbClr val="00FF00"/>
                </a:highlight>
              </a:rPr>
              <a:t>Faites les tests</a:t>
            </a:r>
            <a:r>
              <a:rPr lang="fr-FR" dirty="0"/>
              <a:t> de validation des acquis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F7A2ED38-BD58-78AB-017F-8D7D0E991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0707">
            <a:off x="9526221" y="2986020"/>
            <a:ext cx="1599016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ne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5999" y="5179411"/>
            <a:ext cx="1367883" cy="12823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80999F9-6435-E6D3-B031-600F4ADC9139}"/>
              </a:ext>
            </a:extLst>
          </p:cNvPr>
          <p:cNvSpPr txBox="1"/>
          <p:nvPr/>
        </p:nvSpPr>
        <p:spPr>
          <a:xfrm>
            <a:off x="5999356" y="6461802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Tempête de cerveau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AEE1B-84CF-93AB-46F5-9798CAF94502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sigma = 50.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 donc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CE2CAD-B230-84C4-B9E3-1E66E8F0223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2106039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2106039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7FE2F5-CF8A-F2BE-22CB-DDA9B29A9DEC}"/>
              </a:ext>
            </a:extLst>
          </p:cNvPr>
          <p:cNvSpPr txBox="1"/>
          <p:nvPr/>
        </p:nvSpPr>
        <p:spPr>
          <a:xfrm rot="21336091">
            <a:off x="5427529" y="2944649"/>
            <a:ext cx="372596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Pour acquérir le bon vocabulaire préférez les livres en Anglais</a:t>
            </a:r>
          </a:p>
        </p:txBody>
      </p:sp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6691AD-ECFB-6B9C-E83C-F3B837A328E6}"/>
              </a:ext>
            </a:extLst>
          </p:cNvPr>
          <p:cNvSpPr txBox="1"/>
          <p:nvPr/>
        </p:nvSpPr>
        <p:spPr>
          <a:xfrm rot="21370698">
            <a:off x="6876518" y="4173414"/>
            <a:ext cx="480362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On l'utilise avec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X_train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X_test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Toutes les valeurs dont on veut une 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-8145" y="4384080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(Bayes posterior)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8119188" y="3414423"/>
            <a:ext cx="114967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Réalité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60656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</a:t>
            </a:r>
            <a:r>
              <a:rPr lang="fr-FR"/>
              <a:t>successifs surveiller </a:t>
            </a:r>
          </a:p>
          <a:p>
            <a:r>
              <a:rPr lang="fr-FR" dirty="0"/>
              <a:t>comment la métrique choisie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8119187" y="3414423"/>
            <a:ext cx="114967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Réalité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64590" cy="4850238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Z!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2000" dirty="0"/>
          </a:p>
          <a:p>
            <a:r>
              <a:rPr lang="fr-FR" sz="2400" dirty="0"/>
              <a:t>On suppose que 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r-FR" sz="2400" dirty="0"/>
              <a:t> a 4 colonnes (0…3) et 150 lignes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3:]   #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X est une matrice à 2 dimensions (150x1)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3]    # X est une colonne (150,), unidimensionnel</a:t>
            </a:r>
          </a:p>
          <a:p>
            <a:r>
              <a:rPr lang="fr-FR" sz="2400" dirty="0"/>
              <a:t>Conversion </a:t>
            </a:r>
            <a:r>
              <a:rPr lang="fr-FR" sz="2400" dirty="0" err="1"/>
              <a:t>ndarray</a:t>
            </a:r>
            <a:r>
              <a:rPr lang="fr-FR" sz="2400" dirty="0"/>
              <a:t> 1D en 2D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sz="2400" dirty="0" err="1"/>
              <a:t>Sparse</a:t>
            </a:r>
            <a:r>
              <a:rPr lang="fr-FR" sz="2400" dirty="0"/>
              <a:t> matrix en </a:t>
            </a:r>
            <a:r>
              <a:rPr lang="fr-FR" sz="2400" dirty="0" err="1"/>
              <a:t>ndarray</a:t>
            </a:r>
            <a:endParaRPr lang="fr-FR" sz="2400" dirty="0"/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2400" dirty="0"/>
              <a:t>Convertir un </a:t>
            </a:r>
            <a:r>
              <a:rPr lang="fr-FR" sz="2400" dirty="0" err="1"/>
              <a:t>ndarray</a:t>
            </a:r>
            <a:r>
              <a:rPr lang="fr-FR" sz="2400" dirty="0"/>
              <a:t> en </a:t>
            </a:r>
            <a:r>
              <a:rPr lang="fr-FR" sz="2400" dirty="0" err="1"/>
              <a:t>DataFrame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alors une métrique et voir comment elle évolue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>
            <a:off x="8350311" y="143947"/>
            <a:ext cx="353105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 + important c'est le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pre-processing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(66% du temps du  projet)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464" y="4734411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paras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Voir 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201268-A254-EA70-C1F9-3E35D2A76108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projet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du 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(le y, la </a:t>
            </a:r>
            <a:r>
              <a:rPr lang="fr-FR" dirty="0" err="1"/>
              <a:t>dependant</a:t>
            </a:r>
            <a:r>
              <a:rPr lang="fr-FR" dirty="0"/>
              <a:t> variable)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(les x</a:t>
            </a:r>
            <a:r>
              <a:rPr lang="fr-FR" baseline="-25000" dirty="0"/>
              <a:t>i</a:t>
            </a:r>
            <a:r>
              <a:rPr lang="fr-FR" dirty="0"/>
              <a:t>, les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, utiliser le log d'une des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 par slide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>
                <a:highlight>
                  <a:srgbClr val="00FF00"/>
                </a:highlight>
              </a:rPr>
              <a:t>Les slides ne sont PAS la présentation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pPr lvl="1"/>
            <a:r>
              <a:rPr lang="fr-FR" dirty="0"/>
              <a:t>Vaut mieux un graphe ou une image plutôt que trop de texte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sans problème l’arborescence d'un endroit à un autre ou d'un PC à un autre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Notebook1.ipynb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Notebook2.ipynb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13994</TotalTime>
  <Words>7462</Words>
  <Application>Microsoft Office PowerPoint</Application>
  <PresentationFormat>Grand écran</PresentationFormat>
  <Paragraphs>1168</Paragraphs>
  <Slides>77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91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Söhne</vt:lpstr>
      <vt:lpstr>Times New Roman</vt:lpstr>
      <vt:lpstr>Thème Office</vt:lpstr>
      <vt:lpstr>Notes de stage</vt:lpstr>
      <vt:lpstr>https://github.com/40tude/</vt:lpstr>
      <vt:lpstr>Playlists utiles</vt:lpstr>
      <vt:lpstr>Pour s'entraîner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VSCode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Notes &amp; remarques en vrac</vt:lpstr>
      <vt:lpstr>Join</vt:lpstr>
      <vt:lpstr>Jour 4 - Python</vt:lpstr>
      <vt:lpstr>Pandas</vt:lpstr>
      <vt:lpstr>Variance et variance ajustée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ColumnTransformer</vt:lpstr>
      <vt:lpstr>FAQ ColumnTransformer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projet</vt:lpstr>
      <vt:lpstr>Conduite du projet</vt:lpstr>
      <vt:lpstr>Dataset – Kaggle mais pas que…</vt:lpstr>
      <vt:lpstr>Jour 9 - Projet</vt:lpstr>
      <vt:lpstr>Rappel du process</vt:lpstr>
      <vt:lpstr>Analyse</vt:lpstr>
      <vt:lpstr>Modélisation</vt:lpstr>
      <vt:lpstr>Jour 10 - Présentations</vt:lpstr>
      <vt:lpstr>Forme</vt:lpstr>
      <vt:lpstr>Forme &amp; Fond</vt:lpstr>
      <vt:lpstr>Répétitions de la présentation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2024-09-13T14:26:33Z</dcterms:modified>
</cp:coreProperties>
</file>